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684" r:id="rId3"/>
  </p:sldMasterIdLst>
  <p:notesMasterIdLst>
    <p:notesMasterId r:id="rId43"/>
  </p:notesMasterIdLst>
  <p:sldIdLst>
    <p:sldId id="338" r:id="rId4"/>
    <p:sldId id="341" r:id="rId5"/>
    <p:sldId id="387" r:id="rId6"/>
    <p:sldId id="351" r:id="rId7"/>
    <p:sldId id="259" r:id="rId8"/>
    <p:sldId id="357" r:id="rId9"/>
    <p:sldId id="389" r:id="rId10"/>
    <p:sldId id="390" r:id="rId11"/>
    <p:sldId id="391" r:id="rId12"/>
    <p:sldId id="392" r:id="rId13"/>
    <p:sldId id="343" r:id="rId14"/>
    <p:sldId id="276" r:id="rId15"/>
    <p:sldId id="397" r:id="rId16"/>
    <p:sldId id="388" r:id="rId17"/>
    <p:sldId id="335" r:id="rId18"/>
    <p:sldId id="360" r:id="rId19"/>
    <p:sldId id="366" r:id="rId20"/>
    <p:sldId id="352" r:id="rId21"/>
    <p:sldId id="337" r:id="rId22"/>
    <p:sldId id="393" r:id="rId23"/>
    <p:sldId id="256" r:id="rId24"/>
    <p:sldId id="378" r:id="rId25"/>
    <p:sldId id="379" r:id="rId26"/>
    <p:sldId id="380" r:id="rId27"/>
    <p:sldId id="381" r:id="rId28"/>
    <p:sldId id="382" r:id="rId29"/>
    <p:sldId id="354" r:id="rId30"/>
    <p:sldId id="394" r:id="rId31"/>
    <p:sldId id="373" r:id="rId32"/>
    <p:sldId id="374" r:id="rId33"/>
    <p:sldId id="269" r:id="rId34"/>
    <p:sldId id="277" r:id="rId35"/>
    <p:sldId id="356" r:id="rId36"/>
    <p:sldId id="375" r:id="rId37"/>
    <p:sldId id="301" r:id="rId38"/>
    <p:sldId id="385" r:id="rId39"/>
    <p:sldId id="377" r:id="rId40"/>
    <p:sldId id="396" r:id="rId41"/>
    <p:sldId id="395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9C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F65A85-2444-E34E-94C2-98B0617A7A3B}" v="75" dt="2026-05-15T17:46:15.9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29"/>
    <p:restoredTop sz="94521"/>
  </p:normalViewPr>
  <p:slideViewPr>
    <p:cSldViewPr snapToGrid="0">
      <p:cViewPr varScale="1">
        <p:scale>
          <a:sx n="98" d="100"/>
          <a:sy n="98" d="100"/>
        </p:scale>
        <p:origin x="224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aza Romero, Fany" userId="c206fe4a-b855-49cf-ba2a-dab6bc2f96a0" providerId="ADAL" clId="{1277300B-17A6-504E-8C55-C012D2DE58E0}"/>
    <pc:docChg chg="custSel addSld delSld modSld sldOrd">
      <pc:chgData name="Apaza Romero, Fany" userId="c206fe4a-b855-49cf-ba2a-dab6bc2f96a0" providerId="ADAL" clId="{1277300B-17A6-504E-8C55-C012D2DE58E0}" dt="2026-05-15T17:47:30.915" v="1053" actId="1038"/>
      <pc:docMkLst>
        <pc:docMk/>
      </pc:docMkLst>
      <pc:sldChg chg="addSp delSp modSp mod delAnim modAnim">
        <pc:chgData name="Apaza Romero, Fany" userId="c206fe4a-b855-49cf-ba2a-dab6bc2f96a0" providerId="ADAL" clId="{1277300B-17A6-504E-8C55-C012D2DE58E0}" dt="2026-05-15T17:39:27.038" v="979" actId="1076"/>
        <pc:sldMkLst>
          <pc:docMk/>
          <pc:sldMk cId="2352171954" sldId="259"/>
        </pc:sldMkLst>
        <pc:spChg chg="mod">
          <ac:chgData name="Apaza Romero, Fany" userId="c206fe4a-b855-49cf-ba2a-dab6bc2f96a0" providerId="ADAL" clId="{1277300B-17A6-504E-8C55-C012D2DE58E0}" dt="2026-05-13T20:39:07.519" v="11" actId="20577"/>
          <ac:spMkLst>
            <pc:docMk/>
            <pc:sldMk cId="2352171954" sldId="259"/>
            <ac:spMk id="2" creationId="{5BB5DAA9-61E8-6263-1652-CDE32417FA65}"/>
          </ac:spMkLst>
        </pc:spChg>
        <pc:spChg chg="mod">
          <ac:chgData name="Apaza Romero, Fany" userId="c206fe4a-b855-49cf-ba2a-dab6bc2f96a0" providerId="ADAL" clId="{1277300B-17A6-504E-8C55-C012D2DE58E0}" dt="2026-05-13T20:52:16.408" v="573" actId="14100"/>
          <ac:spMkLst>
            <pc:docMk/>
            <pc:sldMk cId="2352171954" sldId="259"/>
            <ac:spMk id="3" creationId="{BF492B70-2F13-162D-5356-0347630FFAC5}"/>
          </ac:spMkLst>
        </pc:spChg>
        <pc:picChg chg="add mod">
          <ac:chgData name="Apaza Romero, Fany" userId="c206fe4a-b855-49cf-ba2a-dab6bc2f96a0" providerId="ADAL" clId="{1277300B-17A6-504E-8C55-C012D2DE58E0}" dt="2026-05-15T17:39:27.038" v="979" actId="1076"/>
          <ac:picMkLst>
            <pc:docMk/>
            <pc:sldMk cId="2352171954" sldId="259"/>
            <ac:picMk id="5" creationId="{73DFE7C9-7768-5312-9D93-C87E2797D549}"/>
          </ac:picMkLst>
        </pc:picChg>
      </pc:sldChg>
      <pc:sldChg chg="modSp mod">
        <pc:chgData name="Apaza Romero, Fany" userId="c206fe4a-b855-49cf-ba2a-dab6bc2f96a0" providerId="ADAL" clId="{1277300B-17A6-504E-8C55-C012D2DE58E0}" dt="2026-05-13T21:02:23.929" v="741" actId="1035"/>
        <pc:sldMkLst>
          <pc:docMk/>
          <pc:sldMk cId="3251305457" sldId="277"/>
        </pc:sldMkLst>
        <pc:spChg chg="mod">
          <ac:chgData name="Apaza Romero, Fany" userId="c206fe4a-b855-49cf-ba2a-dab6bc2f96a0" providerId="ADAL" clId="{1277300B-17A6-504E-8C55-C012D2DE58E0}" dt="2026-05-13T21:02:23.929" v="741" actId="1035"/>
          <ac:spMkLst>
            <pc:docMk/>
            <pc:sldMk cId="3251305457" sldId="277"/>
            <ac:spMk id="6" creationId="{07653D63-0DCE-645E-D20A-D77A2CEF764B}"/>
          </ac:spMkLst>
        </pc:spChg>
      </pc:sldChg>
      <pc:sldChg chg="modSp mod">
        <pc:chgData name="Apaza Romero, Fany" userId="c206fe4a-b855-49cf-ba2a-dab6bc2f96a0" providerId="ADAL" clId="{1277300B-17A6-504E-8C55-C012D2DE58E0}" dt="2026-05-13T21:15:45.189" v="920" actId="20577"/>
        <pc:sldMkLst>
          <pc:docMk/>
          <pc:sldMk cId="771025903" sldId="302"/>
        </pc:sldMkLst>
        <pc:spChg chg="mod">
          <ac:chgData name="Apaza Romero, Fany" userId="c206fe4a-b855-49cf-ba2a-dab6bc2f96a0" providerId="ADAL" clId="{1277300B-17A6-504E-8C55-C012D2DE58E0}" dt="2026-05-13T21:15:45.189" v="920" actId="20577"/>
          <ac:spMkLst>
            <pc:docMk/>
            <pc:sldMk cId="771025903" sldId="302"/>
            <ac:spMk id="5" creationId="{1C1C5B1C-41C8-5FE6-B428-8C303645F103}"/>
          </ac:spMkLst>
        </pc:spChg>
      </pc:sldChg>
      <pc:sldChg chg="modSp mod">
        <pc:chgData name="Apaza Romero, Fany" userId="c206fe4a-b855-49cf-ba2a-dab6bc2f96a0" providerId="ADAL" clId="{1277300B-17A6-504E-8C55-C012D2DE58E0}" dt="2026-05-13T21:00:41.045" v="700" actId="2711"/>
        <pc:sldMkLst>
          <pc:docMk/>
          <pc:sldMk cId="3362642490" sldId="337"/>
        </pc:sldMkLst>
        <pc:spChg chg="mod">
          <ac:chgData name="Apaza Romero, Fany" userId="c206fe4a-b855-49cf-ba2a-dab6bc2f96a0" providerId="ADAL" clId="{1277300B-17A6-504E-8C55-C012D2DE58E0}" dt="2026-05-13T21:00:41.045" v="700" actId="2711"/>
          <ac:spMkLst>
            <pc:docMk/>
            <pc:sldMk cId="3362642490" sldId="337"/>
            <ac:spMk id="6" creationId="{65172D65-09E1-A3F3-7430-018768D0F40C}"/>
          </ac:spMkLst>
        </pc:spChg>
      </pc:sldChg>
      <pc:sldChg chg="modSp add mod">
        <pc:chgData name="Apaza Romero, Fany" userId="c206fe4a-b855-49cf-ba2a-dab6bc2f96a0" providerId="ADAL" clId="{1277300B-17A6-504E-8C55-C012D2DE58E0}" dt="2026-05-13T21:15:33.521" v="914" actId="20577"/>
        <pc:sldMkLst>
          <pc:docMk/>
          <pc:sldMk cId="1173334893" sldId="353"/>
        </pc:sldMkLst>
        <pc:spChg chg="mod">
          <ac:chgData name="Apaza Romero, Fany" userId="c206fe4a-b855-49cf-ba2a-dab6bc2f96a0" providerId="ADAL" clId="{1277300B-17A6-504E-8C55-C012D2DE58E0}" dt="2026-05-13T21:15:33.521" v="914" actId="20577"/>
          <ac:spMkLst>
            <pc:docMk/>
            <pc:sldMk cId="1173334893" sldId="353"/>
            <ac:spMk id="5" creationId="{D80EC8B7-6D1F-8D3F-D2F7-141177588F2E}"/>
          </ac:spMkLst>
        </pc:spChg>
      </pc:sldChg>
      <pc:sldChg chg="addSp delSp modSp mod delAnim modAnim">
        <pc:chgData name="Apaza Romero, Fany" userId="c206fe4a-b855-49cf-ba2a-dab6bc2f96a0" providerId="ADAL" clId="{1277300B-17A6-504E-8C55-C012D2DE58E0}" dt="2026-05-15T17:46:54.727" v="1008" actId="20577"/>
        <pc:sldMkLst>
          <pc:docMk/>
          <pc:sldMk cId="787134593" sldId="356"/>
        </pc:sldMkLst>
        <pc:spChg chg="mod">
          <ac:chgData name="Apaza Romero, Fany" userId="c206fe4a-b855-49cf-ba2a-dab6bc2f96a0" providerId="ADAL" clId="{1277300B-17A6-504E-8C55-C012D2DE58E0}" dt="2026-05-13T21:08:17.156" v="897" actId="1038"/>
          <ac:spMkLst>
            <pc:docMk/>
            <pc:sldMk cId="787134593" sldId="356"/>
            <ac:spMk id="2" creationId="{9FFF0714-52EB-BDF7-1E55-EB230CBE7648}"/>
          </ac:spMkLst>
        </pc:spChg>
        <pc:spChg chg="mod">
          <ac:chgData name="Apaza Romero, Fany" userId="c206fe4a-b855-49cf-ba2a-dab6bc2f96a0" providerId="ADAL" clId="{1277300B-17A6-504E-8C55-C012D2DE58E0}" dt="2026-05-15T17:46:54.727" v="1008" actId="20577"/>
          <ac:spMkLst>
            <pc:docMk/>
            <pc:sldMk cId="787134593" sldId="356"/>
            <ac:spMk id="8" creationId="{CD3D195A-970E-1657-4E18-04ED4D172206}"/>
          </ac:spMkLst>
        </pc:spChg>
        <pc:spChg chg="mod">
          <ac:chgData name="Apaza Romero, Fany" userId="c206fe4a-b855-49cf-ba2a-dab6bc2f96a0" providerId="ADAL" clId="{1277300B-17A6-504E-8C55-C012D2DE58E0}" dt="2026-05-13T21:02:39.940" v="753" actId="20577"/>
          <ac:spMkLst>
            <pc:docMk/>
            <pc:sldMk cId="787134593" sldId="356"/>
            <ac:spMk id="9" creationId="{B2C42FFB-A6D8-62FF-D494-5917BC577897}"/>
          </ac:spMkLst>
        </pc:spChg>
        <pc:picChg chg="add mod">
          <ac:chgData name="Apaza Romero, Fany" userId="c206fe4a-b855-49cf-ba2a-dab6bc2f96a0" providerId="ADAL" clId="{1277300B-17A6-504E-8C55-C012D2DE58E0}" dt="2026-05-13T21:04:59.686" v="877"/>
          <ac:picMkLst>
            <pc:docMk/>
            <pc:sldMk cId="787134593" sldId="356"/>
            <ac:picMk id="3" creationId="{866E897F-56A9-0927-444F-A2151A5609D5}"/>
          </ac:picMkLst>
        </pc:picChg>
      </pc:sldChg>
      <pc:sldChg chg="addSp delSp modSp add mod delAnim modAnim">
        <pc:chgData name="Apaza Romero, Fany" userId="c206fe4a-b855-49cf-ba2a-dab6bc2f96a0" providerId="ADAL" clId="{1277300B-17A6-504E-8C55-C012D2DE58E0}" dt="2026-05-15T17:40:06.689" v="980" actId="255"/>
        <pc:sldMkLst>
          <pc:docMk/>
          <pc:sldMk cId="1153146786" sldId="357"/>
        </pc:sldMkLst>
        <pc:spChg chg="mod">
          <ac:chgData name="Apaza Romero, Fany" userId="c206fe4a-b855-49cf-ba2a-dab6bc2f96a0" providerId="ADAL" clId="{1277300B-17A6-504E-8C55-C012D2DE58E0}" dt="2026-05-15T17:40:06.689" v="980" actId="255"/>
          <ac:spMkLst>
            <pc:docMk/>
            <pc:sldMk cId="1153146786" sldId="357"/>
            <ac:spMk id="3" creationId="{3C4A265C-0657-B23D-8968-3712D03BC97B}"/>
          </ac:spMkLst>
        </pc:spChg>
      </pc:sldChg>
      <pc:sldChg chg="addSp delSp modSp add mod">
        <pc:chgData name="Apaza Romero, Fany" userId="c206fe4a-b855-49cf-ba2a-dab6bc2f96a0" providerId="ADAL" clId="{1277300B-17A6-504E-8C55-C012D2DE58E0}" dt="2026-05-13T20:56:14.068" v="671" actId="20577"/>
        <pc:sldMkLst>
          <pc:docMk/>
          <pc:sldMk cId="139223680" sldId="359"/>
        </pc:sldMkLst>
        <pc:spChg chg="mod">
          <ac:chgData name="Apaza Romero, Fany" userId="c206fe4a-b855-49cf-ba2a-dab6bc2f96a0" providerId="ADAL" clId="{1277300B-17A6-504E-8C55-C012D2DE58E0}" dt="2026-05-13T20:55:41.347" v="653" actId="1035"/>
          <ac:spMkLst>
            <pc:docMk/>
            <pc:sldMk cId="139223680" sldId="359"/>
            <ac:spMk id="2" creationId="{15F8B483-C080-2815-7A46-31D29675E9E2}"/>
          </ac:spMkLst>
        </pc:spChg>
        <pc:spChg chg="mod">
          <ac:chgData name="Apaza Romero, Fany" userId="c206fe4a-b855-49cf-ba2a-dab6bc2f96a0" providerId="ADAL" clId="{1277300B-17A6-504E-8C55-C012D2DE58E0}" dt="2026-05-13T20:56:14.068" v="671" actId="20577"/>
          <ac:spMkLst>
            <pc:docMk/>
            <pc:sldMk cId="139223680" sldId="359"/>
            <ac:spMk id="3" creationId="{82DB3086-9590-222F-1DA3-0E96FD8CA948}"/>
          </ac:spMkLst>
        </pc:spChg>
        <pc:spChg chg="add mod">
          <ac:chgData name="Apaza Romero, Fany" userId="c206fe4a-b855-49cf-ba2a-dab6bc2f96a0" providerId="ADAL" clId="{1277300B-17A6-504E-8C55-C012D2DE58E0}" dt="2026-05-13T20:55:27.581" v="644" actId="1037"/>
          <ac:spMkLst>
            <pc:docMk/>
            <pc:sldMk cId="139223680" sldId="359"/>
            <ac:spMk id="5" creationId="{50FE0C51-8D58-8756-690B-49C5EF19DAC9}"/>
          </ac:spMkLst>
        </pc:spChg>
      </pc:sldChg>
      <pc:sldChg chg="delSp add mod delAnim">
        <pc:chgData name="Apaza Romero, Fany" userId="c206fe4a-b855-49cf-ba2a-dab6bc2f96a0" providerId="ADAL" clId="{1277300B-17A6-504E-8C55-C012D2DE58E0}" dt="2026-05-13T20:54:55.590" v="609" actId="478"/>
        <pc:sldMkLst>
          <pc:docMk/>
          <pc:sldMk cId="2565295681" sldId="360"/>
        </pc:sldMkLst>
      </pc:sldChg>
      <pc:sldChg chg="add modAnim">
        <pc:chgData name="Apaza Romero, Fany" userId="c206fe4a-b855-49cf-ba2a-dab6bc2f96a0" providerId="ADAL" clId="{1277300B-17A6-504E-8C55-C012D2DE58E0}" dt="2026-05-15T17:42:35.257" v="982"/>
        <pc:sldMkLst>
          <pc:docMk/>
          <pc:sldMk cId="1878289903" sldId="361"/>
        </pc:sldMkLst>
      </pc:sldChg>
      <pc:sldChg chg="modSp add mod">
        <pc:chgData name="Apaza Romero, Fany" userId="c206fe4a-b855-49cf-ba2a-dab6bc2f96a0" providerId="ADAL" clId="{1277300B-17A6-504E-8C55-C012D2DE58E0}" dt="2026-05-15T17:44:24.988" v="991" actId="1035"/>
        <pc:sldMkLst>
          <pc:docMk/>
          <pc:sldMk cId="1269602782" sldId="362"/>
        </pc:sldMkLst>
        <pc:spChg chg="mod">
          <ac:chgData name="Apaza Romero, Fany" userId="c206fe4a-b855-49cf-ba2a-dab6bc2f96a0" providerId="ADAL" clId="{1277300B-17A6-504E-8C55-C012D2DE58E0}" dt="2026-05-15T17:44:24.988" v="991" actId="1035"/>
          <ac:spMkLst>
            <pc:docMk/>
            <pc:sldMk cId="1269602782" sldId="362"/>
            <ac:spMk id="3" creationId="{8E0D6063-C602-F7F5-4C8F-C8C2A3DAE57C}"/>
          </ac:spMkLst>
        </pc:spChg>
      </pc:sldChg>
      <pc:sldChg chg="add del setBg modAnim">
        <pc:chgData name="Apaza Romero, Fany" userId="c206fe4a-b855-49cf-ba2a-dab6bc2f96a0" providerId="ADAL" clId="{1277300B-17A6-504E-8C55-C012D2DE58E0}" dt="2026-05-15T17:45:51.139" v="1005"/>
        <pc:sldMkLst>
          <pc:docMk/>
          <pc:sldMk cId="4219211974" sldId="366"/>
        </pc:sldMkLst>
      </pc:sldChg>
      <pc:sldChg chg="modSp add del mod setBg">
        <pc:chgData name="Apaza Romero, Fany" userId="c206fe4a-b855-49cf-ba2a-dab6bc2f96a0" providerId="ADAL" clId="{1277300B-17A6-504E-8C55-C012D2DE58E0}" dt="2026-05-15T17:44:52.008" v="1003" actId="20577"/>
        <pc:sldMkLst>
          <pc:docMk/>
          <pc:sldMk cId="704597082" sldId="370"/>
        </pc:sldMkLst>
        <pc:spChg chg="mod">
          <ac:chgData name="Apaza Romero, Fany" userId="c206fe4a-b855-49cf-ba2a-dab6bc2f96a0" providerId="ADAL" clId="{1277300B-17A6-504E-8C55-C012D2DE58E0}" dt="2026-05-15T17:44:41.375" v="992" actId="255"/>
          <ac:spMkLst>
            <pc:docMk/>
            <pc:sldMk cId="704597082" sldId="370"/>
            <ac:spMk id="4" creationId="{5E785B21-A9F0-226A-6088-35F05F2F070C}"/>
          </ac:spMkLst>
        </pc:spChg>
        <pc:spChg chg="mod">
          <ac:chgData name="Apaza Romero, Fany" userId="c206fe4a-b855-49cf-ba2a-dab6bc2f96a0" providerId="ADAL" clId="{1277300B-17A6-504E-8C55-C012D2DE58E0}" dt="2026-05-15T17:44:52.008" v="1003" actId="20577"/>
          <ac:spMkLst>
            <pc:docMk/>
            <pc:sldMk cId="704597082" sldId="370"/>
            <ac:spMk id="6" creationId="{DDEA1C74-BE10-BCDE-9ED5-369A96435EB4}"/>
          </ac:spMkLst>
        </pc:spChg>
      </pc:sldChg>
      <pc:sldChg chg="add">
        <pc:chgData name="Apaza Romero, Fany" userId="c206fe4a-b855-49cf-ba2a-dab6bc2f96a0" providerId="ADAL" clId="{1277300B-17A6-504E-8C55-C012D2DE58E0}" dt="2026-05-13T20:59:40.186" v="689"/>
        <pc:sldMkLst>
          <pc:docMk/>
          <pc:sldMk cId="1486773033" sldId="371"/>
        </pc:sldMkLst>
      </pc:sldChg>
      <pc:sldChg chg="addSp modSp add del setBg modAnim">
        <pc:chgData name="Apaza Romero, Fany" userId="c206fe4a-b855-49cf-ba2a-dab6bc2f96a0" providerId="ADAL" clId="{1277300B-17A6-504E-8C55-C012D2DE58E0}" dt="2026-05-15T17:45:41.844" v="1004"/>
        <pc:sldMkLst>
          <pc:docMk/>
          <pc:sldMk cId="3831075789" sldId="372"/>
        </pc:sldMkLst>
      </pc:sldChg>
      <pc:sldChg chg="add">
        <pc:chgData name="Apaza Romero, Fany" userId="c206fe4a-b855-49cf-ba2a-dab6bc2f96a0" providerId="ADAL" clId="{1277300B-17A6-504E-8C55-C012D2DE58E0}" dt="2026-05-13T21:01:31.102" v="708"/>
        <pc:sldMkLst>
          <pc:docMk/>
          <pc:sldMk cId="4123678904" sldId="373"/>
        </pc:sldMkLst>
      </pc:sldChg>
      <pc:sldChg chg="add">
        <pc:chgData name="Apaza Romero, Fany" userId="c206fe4a-b855-49cf-ba2a-dab6bc2f96a0" providerId="ADAL" clId="{1277300B-17A6-504E-8C55-C012D2DE58E0}" dt="2026-05-13T21:01:56.394" v="711"/>
        <pc:sldMkLst>
          <pc:docMk/>
          <pc:sldMk cId="1670575954" sldId="374"/>
        </pc:sldMkLst>
      </pc:sldChg>
      <pc:sldChg chg="add del setBg">
        <pc:chgData name="Apaza Romero, Fany" userId="c206fe4a-b855-49cf-ba2a-dab6bc2f96a0" providerId="ADAL" clId="{1277300B-17A6-504E-8C55-C012D2DE58E0}" dt="2026-05-13T21:13:38.783" v="900"/>
        <pc:sldMkLst>
          <pc:docMk/>
          <pc:sldMk cId="2132044690" sldId="375"/>
        </pc:sldMkLst>
      </pc:sldChg>
      <pc:sldChg chg="modSp add mod">
        <pc:chgData name="Apaza Romero, Fany" userId="c206fe4a-b855-49cf-ba2a-dab6bc2f96a0" providerId="ADAL" clId="{1277300B-17A6-504E-8C55-C012D2DE58E0}" dt="2026-05-15T17:47:30.915" v="1053" actId="1038"/>
        <pc:sldMkLst>
          <pc:docMk/>
          <pc:sldMk cId="1857128514" sldId="376"/>
        </pc:sldMkLst>
        <pc:spChg chg="mod">
          <ac:chgData name="Apaza Romero, Fany" userId="c206fe4a-b855-49cf-ba2a-dab6bc2f96a0" providerId="ADAL" clId="{1277300B-17A6-504E-8C55-C012D2DE58E0}" dt="2026-05-15T17:47:09.915" v="1010" actId="20577"/>
          <ac:spMkLst>
            <pc:docMk/>
            <pc:sldMk cId="1857128514" sldId="376"/>
            <ac:spMk id="5" creationId="{4A76B521-5C86-CC59-8B88-4338E59E645B}"/>
          </ac:spMkLst>
        </pc:spChg>
        <pc:spChg chg="mod">
          <ac:chgData name="Apaza Romero, Fany" userId="c206fe4a-b855-49cf-ba2a-dab6bc2f96a0" providerId="ADAL" clId="{1277300B-17A6-504E-8C55-C012D2DE58E0}" dt="2026-05-15T17:47:30.915" v="1053" actId="1038"/>
          <ac:spMkLst>
            <pc:docMk/>
            <pc:sldMk cId="1857128514" sldId="376"/>
            <ac:spMk id="8" creationId="{169C505B-3CD0-752A-80F4-2724F2CC9822}"/>
          </ac:spMkLst>
        </pc:spChg>
      </pc:sldChg>
      <pc:sldChg chg="add ord">
        <pc:chgData name="Apaza Romero, Fany" userId="c206fe4a-b855-49cf-ba2a-dab6bc2f96a0" providerId="ADAL" clId="{1277300B-17A6-504E-8C55-C012D2DE58E0}" dt="2026-05-13T21:16:58.816" v="923" actId="20578"/>
        <pc:sldMkLst>
          <pc:docMk/>
          <pc:sldMk cId="1937705735" sldId="377"/>
        </pc:sldMkLst>
      </pc:sldChg>
      <pc:sldChg chg="addSp modSp new mod">
        <pc:chgData name="Apaza Romero, Fany" userId="c206fe4a-b855-49cf-ba2a-dab6bc2f96a0" providerId="ADAL" clId="{1277300B-17A6-504E-8C55-C012D2DE58E0}" dt="2026-05-14T21:41:57.674" v="978"/>
        <pc:sldMkLst>
          <pc:docMk/>
          <pc:sldMk cId="2415485869" sldId="378"/>
        </pc:sldMkLst>
        <pc:spChg chg="add mod">
          <ac:chgData name="Apaza Romero, Fany" userId="c206fe4a-b855-49cf-ba2a-dab6bc2f96a0" providerId="ADAL" clId="{1277300B-17A6-504E-8C55-C012D2DE58E0}" dt="2026-05-14T21:41:57.674" v="978"/>
          <ac:spMkLst>
            <pc:docMk/>
            <pc:sldMk cId="2415485869" sldId="378"/>
            <ac:spMk id="3" creationId="{D1F658C4-2748-D18B-683C-08A4D8DC0490}"/>
          </ac:spMkLst>
        </pc:spChg>
        <pc:picChg chg="add mod modCrop">
          <ac:chgData name="Apaza Romero, Fany" userId="c206fe4a-b855-49cf-ba2a-dab6bc2f96a0" providerId="ADAL" clId="{1277300B-17A6-504E-8C55-C012D2DE58E0}" dt="2026-05-14T21:35:26.432" v="936" actId="1076"/>
          <ac:picMkLst>
            <pc:docMk/>
            <pc:sldMk cId="2415485869" sldId="378"/>
            <ac:picMk id="2" creationId="{D7E94255-298B-3D67-7CD3-0EF100E61F3F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1:38:07.879" v="951" actId="1076"/>
        <pc:sldMkLst>
          <pc:docMk/>
          <pc:sldMk cId="631176857" sldId="379"/>
        </pc:sldMkLst>
        <pc:picChg chg="add mod modCrop">
          <ac:chgData name="Apaza Romero, Fany" userId="c206fe4a-b855-49cf-ba2a-dab6bc2f96a0" providerId="ADAL" clId="{1277300B-17A6-504E-8C55-C012D2DE58E0}" dt="2026-05-14T21:38:07.879" v="951" actId="1076"/>
          <ac:picMkLst>
            <pc:docMk/>
            <pc:sldMk cId="631176857" sldId="379"/>
            <ac:picMk id="2" creationId="{6EEF17A9-A34B-32C8-E160-208FBA3E5FDD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1:39:52.456" v="966" actId="14100"/>
        <pc:sldMkLst>
          <pc:docMk/>
          <pc:sldMk cId="1687739701" sldId="380"/>
        </pc:sldMkLst>
        <pc:picChg chg="add mod modCrop">
          <ac:chgData name="Apaza Romero, Fany" userId="c206fe4a-b855-49cf-ba2a-dab6bc2f96a0" providerId="ADAL" clId="{1277300B-17A6-504E-8C55-C012D2DE58E0}" dt="2026-05-14T21:39:52.456" v="966" actId="14100"/>
          <ac:picMkLst>
            <pc:docMk/>
            <pc:sldMk cId="1687739701" sldId="380"/>
            <ac:picMk id="2" creationId="{61088AD9-5E61-717D-73A4-43E4E16DFCBA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1:40:53.520" v="975" actId="1076"/>
        <pc:sldMkLst>
          <pc:docMk/>
          <pc:sldMk cId="2314056039" sldId="381"/>
        </pc:sldMkLst>
        <pc:picChg chg="add mod modCrop">
          <ac:chgData name="Apaza Romero, Fany" userId="c206fe4a-b855-49cf-ba2a-dab6bc2f96a0" providerId="ADAL" clId="{1277300B-17A6-504E-8C55-C012D2DE58E0}" dt="2026-05-14T21:40:53.520" v="975" actId="1076"/>
          <ac:picMkLst>
            <pc:docMk/>
            <pc:sldMk cId="2314056039" sldId="381"/>
            <ac:picMk id="2" creationId="{6F72686F-8830-AFA3-D72B-B59490A30DF0}"/>
          </ac:picMkLst>
        </pc:picChg>
      </pc:sldChg>
      <pc:sldChg chg="addSp new">
        <pc:chgData name="Apaza Romero, Fany" userId="c206fe4a-b855-49cf-ba2a-dab6bc2f96a0" providerId="ADAL" clId="{1277300B-17A6-504E-8C55-C012D2DE58E0}" dt="2026-05-14T21:41:25.578" v="977"/>
        <pc:sldMkLst>
          <pc:docMk/>
          <pc:sldMk cId="1241432519" sldId="382"/>
        </pc:sldMkLst>
        <pc:picChg chg="add">
          <ac:chgData name="Apaza Romero, Fany" userId="c206fe4a-b855-49cf-ba2a-dab6bc2f96a0" providerId="ADAL" clId="{1277300B-17A6-504E-8C55-C012D2DE58E0}" dt="2026-05-14T21:41:25.578" v="977"/>
          <ac:picMkLst>
            <pc:docMk/>
            <pc:sldMk cId="1241432519" sldId="382"/>
            <ac:picMk id="2" creationId="{A230D0B3-A73E-6B70-8BF3-BC98154164B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D2CB5-473A-C840-AFBB-424B209F1A0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D3C6F-2BCF-B648-83FA-80582074F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52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707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81771-0399-071D-AF31-7FE623AE9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8876EC-66FF-4556-F103-EC7FA93FFE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49E456-6BC9-2F11-67F6-ABF619DB8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85593-3A23-84CD-C967-4F2D7DC71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223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D3C6F-2BCF-B648-83FA-80582074F51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16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2209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0596A-BEC4-C0B6-2942-00AE4F058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D8F60F-891B-0DF0-F6C8-AC34D328B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40218-07F9-EAAC-CE61-7A0524B33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7ED15-48FC-F11A-BA93-2691A72DA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F685D-9A61-9A05-5417-7BDF24305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3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B56D-DCC5-534E-CBDD-FA67BF5AE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E6BAF-6B52-78C8-BA56-8892BF44D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0C7B5-8CB4-E3CD-8EF3-7B1C45C71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0C27C-A7BA-8AFB-E86B-B9B8F98D1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9C5B3-CAAA-DD47-5C30-FDCD0C74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62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093AD2-B14C-5580-5058-3EDCFA451B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9F511-FD3C-3900-E242-1447E6AE4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5D856-851D-5BCA-13FC-76B85B5B2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797E2-05DD-42C7-C071-6AC459563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6B3A5-3066-AFE5-D056-81804975E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15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D31F2-40D7-3260-E08A-2CD002FAD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F2DCD8-8CF2-4E6B-B1F4-971B2990B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9B813-3400-EB9D-8EFD-4AB885864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96C28-4F5F-13C0-056E-BF2BA353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A0D2D-1863-41F4-0A5D-364DBCCA0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49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4A606-E99D-C260-7317-809BFCE0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93E66-AE48-9CFF-3DA2-31B8681FB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8C3CB-9D40-B03A-E073-1E6512E6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0D1F6-C14E-0917-E803-B7E2E1285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6EEFC-D36B-01DE-D12F-D8E206616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90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8212B-F376-1E5F-925C-A2CF8AA21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80AAB-52B4-60A2-A906-AF1EB70D1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B059A-72C5-5D21-315C-9EEB6C1F3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9E99-7AD6-6D32-FF42-DF0BB6CA9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64E36-8222-8793-56D9-4F9314C9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4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F1F58-D6C4-EE19-12B5-31560961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BF5A9-7A79-4206-C3EB-A1E85BB16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C878B-0BDA-2946-2F17-69313ACCC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CF20B-0FD8-C10E-637E-256A797F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323157-327F-0F9E-3D57-00247955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AB157-9214-0F65-D7AB-5A839A65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78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54A07-3198-E0E2-8BB8-4BEE4FF8F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0EB01-C89F-EB6C-EF06-667531C15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4583DB-EC25-F259-6B8A-76BBC3E74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6CC94A-7426-0562-1295-F938DE6BD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74F32E-0F2A-9707-8137-3F778759B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F28735-281C-82CA-CA91-5AA9ED26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BCDB0B-303E-9F5A-8539-E629E239F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7BB7F2-52AC-701C-41D5-A4546778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59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7D60F-D243-DC7C-2B08-7E5365C6C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E09461-5E2C-09BE-DAF1-9D8B4F44E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C15002-36DC-5545-7512-60321E157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E2F46D-7A3D-5715-9137-9FFD8367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53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88E065-4B2C-F6F0-BA5B-A0AC9E1E6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1D5E6E-859A-96EC-76B5-45E7F0468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4C430-6C11-8B23-C401-B18FD0DCA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19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A6AEE-CC3B-8CAD-569E-D9C36D77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5F3C5-9BA4-DC57-EA92-6F9933097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AE5A82-BE79-D70C-86F4-47ABF9B3C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6C392-8E07-F2AE-17B9-1BDB6016A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D4BA6-AB6B-1C56-1C94-6C425B643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7B0A9-A284-B5E0-B91F-D3171ACE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7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1F7D0-51F5-FC07-14FF-71E98B1B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E4AF2-2398-68B4-3847-723F0CF12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0D294-E049-D054-8A8C-39E7257BC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B2A29-3294-63EF-C830-60990E347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6510F-5D32-1B6D-8806-2C434236D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75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50BCB-E753-EDE7-3EF3-0A5AD6CF4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EE65A2-886A-BA70-A621-40620CA74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238EF-AB6A-D887-C682-2BD25AC62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7A38A6-1C42-C8CF-6CDE-7A66C13C9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22B21B-DF56-81E6-BB20-CE6D30C3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6E6DD-5296-D69B-3CBD-E4E8AC245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37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84467-43D5-2D59-7B31-47B020ECC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960EF3-1CCC-861A-DD91-E2BC683B7C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416F1-143B-DCA4-99AB-3370BA9AE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A42E6-111A-272A-4F86-570259704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20B28-3DB8-91B7-7478-C54375B29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33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5D5277-8FE6-AD09-9830-BD3295401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99BFE9-52FA-75A3-953F-EC5B1A151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C6227-BADD-1772-D5E5-17D461B1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BE13E-670E-CB49-F4E3-38D3D3C46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B5DA7-663F-6412-B538-32BE8B5F4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593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5540B-161B-957C-025A-D7530C1DA2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DF220F-46BE-AB88-8478-2F5026E30F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3A768-5F06-DA5F-BB9A-32B4F1BF4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29140-663E-9445-AC19-120966970E1B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0D2E6-3767-31F6-79D2-C16785617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4173D7-05CD-714B-6D48-52A7211A2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8665-9F12-6448-BE6A-1DF042275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982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2B90F-B0B2-28BA-3999-0414058E6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87E00-5DEC-9DE0-DF3C-B9CEF03E6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C2992A-0808-1B25-3C1D-4D8CAE497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29140-663E-9445-AC19-120966970E1B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67433B-32F3-63E0-2B3C-78CA7CCFB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B5EDAC-98A8-4FEC-093E-6C1B34409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8665-9F12-6448-BE6A-1DF042275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1494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6F31B-8B1A-E07B-5085-D00D618EC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C88975-E102-B3B0-AE00-6460347F8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318E3-90C2-DA46-A240-29D9A6F5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29140-663E-9445-AC19-120966970E1B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009B55-0418-D7B8-6515-CB5221E4B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36267B-27D9-F34E-7329-6D701C1AB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8665-9F12-6448-BE6A-1DF042275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9234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2AD3F-84A6-26F9-9E29-E67BCBE55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3EBC1-722D-BA36-F156-545E72EF24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CED243-D5CA-A1D4-6DDB-91ABD7833C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71C81B-2041-6D67-3C35-C2574B529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29140-663E-9445-AC19-120966970E1B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AE3568-E633-3958-A915-AADD37BC5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83B031-E3C5-382F-68F8-C2FC2D449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8665-9F12-6448-BE6A-1DF042275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3163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7C0B7-E1DB-F72E-48B6-5A0626041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ECB7AF-C92B-95ED-37A1-16D17E2CA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8C086F-D99D-05F8-16DF-46133322D4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925137-88AB-2A85-9DDA-CB49477B16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A4A9EE-4690-9E0F-5F4C-9A2F2FA36D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82EAB1-7123-07BE-8C45-D20E65324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29140-663E-9445-AC19-120966970E1B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43FF1-550B-85EC-F703-E9EC2FAEF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29EDC2-B501-12C3-31E0-13A147702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8665-9F12-6448-BE6A-1DF042275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3583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692F3-9A40-E335-F661-D191366BA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96D80E-9FBC-4D1B-9B02-67700A42A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29140-663E-9445-AC19-120966970E1B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D548BD-DF55-1807-8690-42101AA35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44F39-ED29-5E31-8C89-F829879D9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8665-9F12-6448-BE6A-1DF042275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178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6916AF-4423-ACA6-067A-C3A620DCD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29140-663E-9445-AC19-120966970E1B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DDDF73-AC65-2A60-7F0C-658E78648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A82BCD-EF53-0107-0F61-D1BBBEB78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8665-9F12-6448-BE6A-1DF042275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9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C26EA-C25A-345D-CF1C-F582D1146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CCC03-A90B-4FF1-5F51-36FB77994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088FA-D485-C5D3-41AE-BAE1965E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D5A9E-57A9-451F-2682-A1DB5CCBA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E5159-5AA5-1140-3DFE-BC9253329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224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76CBC-096E-1387-80E8-09C4E0963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30B52-C573-C08F-4204-692625112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1A45E0-DAEE-8291-FBE2-99F0DF327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E947EB-3D3F-946A-C878-96384F81A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29140-663E-9445-AC19-120966970E1B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065D95-C969-C72C-AC3E-D6BE9F215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C5DF83-766E-727C-3A1C-903B494B5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8665-9F12-6448-BE6A-1DF042275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45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78F2C-F266-3559-151A-2E0D86D24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CF9848-E2CC-6B9C-F888-FEB24C5D0C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5DC05-2A79-420B-6ACE-C362E33876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594FA8-AA24-006F-0C8C-8A922A062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29140-663E-9445-AC19-120966970E1B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501A68-1D90-A18A-219E-F3B225B7A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60BE3B-E7E1-5C74-93F4-B09052A4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8665-9F12-6448-BE6A-1DF042275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5339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9552F-B545-364D-929B-A81EBEDED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33BC54-6766-CDE6-EEB3-AE6B5FE8C4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9A60DE-763E-69C6-90DC-8A7D695E8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29140-663E-9445-AC19-120966970E1B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2E836C-5077-0ECA-C319-E5BF58666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72800-B047-0EE9-03E2-10E81D681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8665-9F12-6448-BE6A-1DF042275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1355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49C89A-5BBE-947F-FBBE-E1B8AB22E4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F096AC-7B50-F230-AFD2-54F47289C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E76E2-2A57-087F-DA21-EFB242EA6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29140-663E-9445-AC19-120966970E1B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806D3-3FDA-611E-9062-CB800BAFF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3FCD67-C183-6645-7AB3-70AFF2F33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8665-9F12-6448-BE6A-1DF042275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53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CD702-D741-39A9-636E-92DAEA93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D824-831C-A3BD-420D-CB05CBAD71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BF7DB-A94C-38C4-D24B-525758E50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6099D-0BE8-A941-E285-70557F9EE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2FC45-C4E0-E364-B567-F20C21FA3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AB5E2-36BB-733E-6DC6-70854B63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8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4258B-B9FC-F29F-D731-B71C159D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841A4-65CB-3ECD-D472-FD2C4EADD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AD4D8-4176-7EE3-54B6-B7790200B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EDCB7C-0489-095D-0436-E032BDF573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081A24-857C-C7E5-8314-73E8F52E8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26E39E-71CC-229F-65C2-9D83A8372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9589E9-1DD9-8B4B-DCE2-E95EB9048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4AF5FD-D813-EF98-C15C-BC8E586DA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7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AC49F-F2DD-E76C-B15A-EA3410662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FD643-F558-E30E-3CFB-F2CCDD7DA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87560-11F0-BD4A-D985-C129C3ADA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7619C-18FB-570F-18D9-8F2069F0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3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B6665-B5B4-F745-9CBF-183228BC1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A602CE-866F-4ECF-3E0C-81FA40594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194BD-118E-D123-5021-859286E8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0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7E322-F66D-643D-6851-71276910A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40A5D-A40B-48DA-CC05-4D1DCB11C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4D6B-4B27-F562-3CA1-AB9961C31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99438-3EF8-4062-DA21-DC359B89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12C5D-2E07-6EF7-CEEF-D1A2AB17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C5294-EC17-6564-6BF4-FD53F920B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51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DF924-D573-AD61-485F-C372FEC6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A48664-9700-F3F4-883B-D69073441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14FC6-B350-3322-B965-87A0450CF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5B7A70-B13D-5782-B94F-4D44B928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7020F9-5ECA-7DAF-91E6-C3A935E58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86830-8B31-B377-1872-512A273D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7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E9EB87-47C2-96AC-0A6D-FFE58CDC5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B0719-C7DF-C8BB-8A92-B415798BC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790BF-E3F7-D496-E781-E8DA0E861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A23D9-0B6F-F001-CCC8-49047E6A2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008C0-3860-8E7C-88A3-6DA7E5246E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9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C21D6F-AFDB-9336-EEE0-764EB2DB2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E67AB-6412-0A0F-E5A1-E95FC395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F436E-980C-AA70-F25E-93AA5F2A6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F7BDD-075A-0E00-48C3-CACC0AD55D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3B2B8-3106-684B-6666-C8B4BA7E9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0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EEB1D4-0D12-9548-DB9F-C5CA7FB08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1577BD-9CE3-57F5-062A-F8AC55F8B6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E2A5D-CB18-12AC-DAD1-39D2740F97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C29140-663E-9445-AC19-120966970E1B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30AE5-68FC-2338-FD6E-669224D517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EF9F3-E45F-0AFB-B3DB-1E124D2AF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178665-9F12-6448-BE6A-1DF042275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12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3.png"/><Relationship Id="rId4" Type="http://schemas.openxmlformats.org/officeDocument/2006/relationships/image" Target="../media/image20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6906EF-A6C5-BABD-57D8-D025C531E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1EC29F-5CEE-1A28-A06A-6A3677477B89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38335FE-D8C4-3F88-FD33-D6611E0DF5BB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8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8C69B-3E01-A641-5F32-1C43F03ED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5DAA9-61E8-6263-1652-CDE32417F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God Is So Wonderful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F7F47E6-24A5-E535-4C89-9A9C3C64A16B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8B9279-169B-3ED1-84C1-DC3D0AF9EA25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B70-2F13-162D-5356-0347630FFAC5}"/>
              </a:ext>
            </a:extLst>
          </p:cNvPr>
          <p:cNvSpPr txBox="1">
            <a:spLocks/>
          </p:cNvSpPr>
          <p:nvPr/>
        </p:nvSpPr>
        <p:spPr>
          <a:xfrm>
            <a:off x="885026" y="1730758"/>
            <a:ext cx="8600586" cy="45565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Our God is so 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onderful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,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Our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 is so great.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We want to worship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And praise Your mighty name.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Our God is so powerful,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 lift Your name on high.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 worship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love to give You praise.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BB38264-F6DC-622A-5BB1-203D52B31573}"/>
              </a:ext>
            </a:extLst>
          </p:cNvPr>
          <p:cNvSpPr txBox="1">
            <a:spLocks/>
          </p:cNvSpPr>
          <p:nvPr/>
        </p:nvSpPr>
        <p:spPr>
          <a:xfrm>
            <a:off x="34935" y="6502277"/>
            <a:ext cx="9125413" cy="3312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"God Is So Wonderful" by Kimberly </a:t>
            </a:r>
            <a:r>
              <a:rPr lang="en-US" sz="8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Houliston</a:t>
            </a: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, copyright © 2011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God Is So Wonderful (Master 1)">
            <a:hlinkClick r:id="" action="ppaction://media"/>
            <a:extLst>
              <a:ext uri="{FF2B5EF4-FFF2-40B4-BE49-F238E27FC236}">
                <a16:creationId xmlns:a16="http://schemas.microsoft.com/office/drawing/2014/main" id="{F55AF46E-DB95-369A-EC5B-FC831EC505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262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843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4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1855C3-4276-1651-B689-F2D1DAE4A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999D4-4564-A4FC-80DB-809A6A650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Sabbath Song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F8DB32-1279-17A9-F7FE-E1851A6CFEA9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191744-6C86-5FA2-C687-C34694588541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D6063-C602-F7F5-4C8F-C8C2A3DAE57C}"/>
              </a:ext>
            </a:extLst>
          </p:cNvPr>
          <p:cNvSpPr txBox="1">
            <a:spLocks/>
          </p:cNvSpPr>
          <p:nvPr/>
        </p:nvSpPr>
        <p:spPr>
          <a:xfrm>
            <a:off x="812800" y="1527720"/>
            <a:ext cx="8575499" cy="4984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 made us, He saved us,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He’s coming back to take us home.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two times)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Jesus, You are welcome in this place.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Father, Y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welcome in this space.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Holy Spirit, fill our hearts with grace.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palace of time and space.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palace of time and space.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5" name="Sabbath Song">
            <a:hlinkClick r:id="" action="ppaction://media"/>
            <a:extLst>
              <a:ext uri="{FF2B5EF4-FFF2-40B4-BE49-F238E27FC236}">
                <a16:creationId xmlns:a16="http://schemas.microsoft.com/office/drawing/2014/main" id="{1F528621-EBEF-60A4-2584-40B43868A3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8749"/>
            <a:ext cx="812800" cy="8128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BF808D7-3D4B-E17B-62B3-7E0A63372798}"/>
              </a:ext>
            </a:extLst>
          </p:cNvPr>
          <p:cNvSpPr txBox="1">
            <a:spLocks/>
          </p:cNvSpPr>
          <p:nvPr/>
        </p:nvSpPr>
        <p:spPr>
          <a:xfrm>
            <a:off x="239160" y="6422772"/>
            <a:ext cx="8575500" cy="4107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"Sabbath Song" by Alexandria and Leighton Heise, copyright © 2020, Alexandria and Leighton Heise.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46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E3158B-29A2-C348-70CF-208CA7ECA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44EC17F-D638-E76D-D3EB-9CE54AEDD256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09C2F94-28CC-95BC-A046-A960810F409F}"/>
              </a:ext>
            </a:extLst>
          </p:cNvPr>
          <p:cNvSpPr/>
          <p:nvPr/>
        </p:nvSpPr>
        <p:spPr>
          <a:xfrm>
            <a:off x="1209349" y="1504057"/>
            <a:ext cx="4886651" cy="3849886"/>
          </a:xfrm>
          <a:prstGeom prst="roundRect">
            <a:avLst/>
          </a:prstGeom>
          <a:solidFill>
            <a:srgbClr val="E7B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PRAYER</a:t>
            </a:r>
          </a:p>
        </p:txBody>
      </p:sp>
    </p:spTree>
    <p:extLst>
      <p:ext uri="{BB962C8B-B14F-4D97-AF65-F5344CB8AC3E}">
        <p14:creationId xmlns:p14="http://schemas.microsoft.com/office/powerpoint/2010/main" val="2328505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FE1AEC-B3ED-AAC4-6D99-880EE939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5BBB4FC-08C3-6EB8-BF1A-DC39A5116113}"/>
              </a:ext>
            </a:extLst>
          </p:cNvPr>
          <p:cNvSpPr/>
          <p:nvPr/>
        </p:nvSpPr>
        <p:spPr>
          <a:xfrm>
            <a:off x="928102" y="160545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602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018DFF-6B6E-2E73-6AEC-2003A4975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450F4A1-D244-9DEF-4316-03B8FE9EC1BB}"/>
              </a:ext>
            </a:extLst>
          </p:cNvPr>
          <p:cNvSpPr/>
          <p:nvPr/>
        </p:nvSpPr>
        <p:spPr>
          <a:xfrm>
            <a:off x="-1970830" y="276462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D7AE90-38E7-283B-D778-129E2CC74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948" y="90460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Thank You, Jesus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700B276-9B26-AC6A-A339-67FCE0A737FE}"/>
              </a:ext>
            </a:extLst>
          </p:cNvPr>
          <p:cNvSpPr txBox="1">
            <a:spLocks/>
          </p:cNvSpPr>
          <p:nvPr/>
        </p:nvSpPr>
        <p:spPr>
          <a:xfrm>
            <a:off x="584883" y="269169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E785B21-A9F0-226A-6088-35F05F2F070C}"/>
              </a:ext>
            </a:extLst>
          </p:cNvPr>
          <p:cNvSpPr txBox="1">
            <a:spLocks/>
          </p:cNvSpPr>
          <p:nvPr/>
        </p:nvSpPr>
        <p:spPr>
          <a:xfrm>
            <a:off x="656948" y="1389632"/>
            <a:ext cx="9647942" cy="536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Thank you, Jesus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providing all my needs.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want to give a little back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 what you’ve given me.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Please bless our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Sabbath School offering.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EA1C74-BE10-BCDE-9ED5-369A96435EB4}"/>
              </a:ext>
            </a:extLst>
          </p:cNvPr>
          <p:cNvSpPr txBox="1">
            <a:spLocks/>
          </p:cNvSpPr>
          <p:nvPr/>
        </p:nvSpPr>
        <p:spPr>
          <a:xfrm>
            <a:off x="390286" y="6555378"/>
            <a:ext cx="6275507" cy="2647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"Thank You, Jesus" by Rosie Smith,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Thank You, Jesus">
            <a:hlinkClick r:id="" action="ppaction://media"/>
            <a:extLst>
              <a:ext uri="{FF2B5EF4-FFF2-40B4-BE49-F238E27FC236}">
                <a16:creationId xmlns:a16="http://schemas.microsoft.com/office/drawing/2014/main" id="{E0F096F3-7CA8-FE47-9F5B-C70587218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9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51650F-D393-2DA6-DE86-99B08162A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C3B1951-0D90-0E14-C88F-F2086EB90D34}"/>
              </a:ext>
            </a:extLst>
          </p:cNvPr>
          <p:cNvSpPr/>
          <p:nvPr/>
        </p:nvSpPr>
        <p:spPr>
          <a:xfrm>
            <a:off x="853674" y="152039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FAST FACT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393601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1B6F01-3871-3D65-753C-6E3FE1EC6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5BE4B46-AF97-A1E9-204E-0AB9ABC61189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97BA05-F8CE-B236-D9FF-8606B6C87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Visitor Song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20C814B-4B7C-F932-A998-BB2C181A3328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0BC1DA-704D-F901-A1C8-61DA9DE936CC}"/>
              </a:ext>
            </a:extLst>
          </p:cNvPr>
          <p:cNvSpPr txBox="1">
            <a:spLocks/>
          </p:cNvSpPr>
          <p:nvPr/>
        </p:nvSpPr>
        <p:spPr>
          <a:xfrm>
            <a:off x="1078523" y="1716216"/>
            <a:ext cx="8229529" cy="44498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ith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us today.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Let’s smile and wave.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 to Sabbath 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We’re glad you came.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hope to see you again. (x2)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1A933E8-F8AA-4C8B-7EB8-2D651B7D931E}"/>
              </a:ext>
            </a:extLst>
          </p:cNvPr>
          <p:cNvSpPr txBox="1">
            <a:spLocks/>
          </p:cNvSpPr>
          <p:nvPr/>
        </p:nvSpPr>
        <p:spPr>
          <a:xfrm>
            <a:off x="337174" y="6434393"/>
            <a:ext cx="7932517" cy="3867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“Visitor Song”  by Rosie Smith. Copyright © 2025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Visitor Song (Master)">
            <a:hlinkClick r:id="" action="ppaction://media"/>
            <a:extLst>
              <a:ext uri="{FF2B5EF4-FFF2-40B4-BE49-F238E27FC236}">
                <a16:creationId xmlns:a16="http://schemas.microsoft.com/office/drawing/2014/main" id="{5311E402-B4AC-BF99-898C-388D7EFA36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3" y="262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07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1095AE-3263-1D76-9034-7AC151E6E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A213C3D-C9BA-F7E2-E5F3-4C0CA4493476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98573D-4D9F-19A0-60F1-BFD1B1A03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Happy Birthday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31CCF7-9F7A-B53A-291B-3DDA6F1A0630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0B19630-8CF1-6B46-2086-B2A7C37BFD65}"/>
              </a:ext>
            </a:extLst>
          </p:cNvPr>
          <p:cNvSpPr txBox="1">
            <a:spLocks/>
          </p:cNvSpPr>
          <p:nvPr/>
        </p:nvSpPr>
        <p:spPr>
          <a:xfrm>
            <a:off x="1349096" y="2333246"/>
            <a:ext cx="7617974" cy="3178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birthday, happy birthday,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loves you dear ___________.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49AB3A-A7C8-4A21-567F-F627F05AFB37}"/>
              </a:ext>
            </a:extLst>
          </p:cNvPr>
          <p:cNvSpPr txBox="1">
            <a:spLocks/>
          </p:cNvSpPr>
          <p:nvPr/>
        </p:nvSpPr>
        <p:spPr>
          <a:xfrm>
            <a:off x="73599" y="6488458"/>
            <a:ext cx="8686810" cy="301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“Happy Birthday” by Janet Sage, copyright © 2001 North American Division Corporation of Seventh-day Adventists. From Little Voices Praise Him, #39. Used by permission.</a:t>
            </a:r>
          </a:p>
        </p:txBody>
      </p:sp>
      <p:pic>
        <p:nvPicPr>
          <p:cNvPr id="10" name="Birthday Song (Master 1) copy 2">
            <a:hlinkClick r:id="" action="ppaction://media"/>
            <a:extLst>
              <a:ext uri="{FF2B5EF4-FFF2-40B4-BE49-F238E27FC236}">
                <a16:creationId xmlns:a16="http://schemas.microsoft.com/office/drawing/2014/main" id="{44F5D795-0D85-A487-25C0-02F324C5AE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21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DCC2A8-4FD5-0910-89B3-C01FF36D8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AFB55F4-321E-9C66-FA11-D80422F961AB}"/>
              </a:ext>
            </a:extLst>
          </p:cNvPr>
          <p:cNvSpPr/>
          <p:nvPr/>
        </p:nvSpPr>
        <p:spPr>
          <a:xfrm>
            <a:off x="5460841" y="1154104"/>
            <a:ext cx="5946789" cy="4549792"/>
          </a:xfrm>
          <a:prstGeom prst="roundRect">
            <a:avLst/>
          </a:prstGeom>
          <a:solidFill>
            <a:srgbClr val="57AA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FOCUS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</a:p>
        </p:txBody>
      </p:sp>
    </p:spTree>
    <p:extLst>
      <p:ext uri="{BB962C8B-B14F-4D97-AF65-F5344CB8AC3E}">
        <p14:creationId xmlns:p14="http://schemas.microsoft.com/office/powerpoint/2010/main" val="143441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557607-0DF9-2D4C-DAF1-DB7D5423D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6F6F375-BACE-169B-AB9F-EF6B8E8FDA2B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D6BA80-AE40-DB0D-171F-B10A896A5F7F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172D65-09E1-A3F3-7430-018768D0F40C}"/>
              </a:ext>
            </a:extLst>
          </p:cNvPr>
          <p:cNvSpPr txBox="1"/>
          <p:nvPr/>
        </p:nvSpPr>
        <p:spPr>
          <a:xfrm>
            <a:off x="831691" y="2567225"/>
            <a:ext cx="6318409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God can guide </a:t>
            </a:r>
          </a:p>
          <a:p>
            <a:pPr algn="ctr"/>
            <a:r>
              <a:rPr lang="en-NZ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my life.</a:t>
            </a:r>
            <a:r>
              <a:rPr lang="en-AU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 </a:t>
            </a:r>
            <a:endParaRPr lang="en-US" sz="5300" b="1" dirty="0">
              <a:solidFill>
                <a:srgbClr val="639C7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642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52140E-43EB-56C2-6546-AE87AB031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B67E334C-B2FB-C35F-54C6-CD5E9943A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7454312-D8B0-AC4B-A316-BC8AAAE8208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04D7101-FAC8-1056-5041-F45F9FFC1A94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</p:spTree>
    <p:extLst>
      <p:ext uri="{BB962C8B-B14F-4D97-AF65-F5344CB8AC3E}">
        <p14:creationId xmlns:p14="http://schemas.microsoft.com/office/powerpoint/2010/main" val="2999885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1D5BF8-CA62-3074-2783-FFD8FCFCB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0E118C0-033C-4292-51F1-D0AFB68264F5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BIBLE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2931745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1A5263-ECCD-DAEA-A3B9-023859060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737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E94255-298B-3D67-7CD3-0EF100E61F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27195" y="-219196"/>
            <a:ext cx="4939489" cy="754318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2C26F04-652D-DB6F-119E-009A390E31F0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485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EF17A9-A34B-32C8-E160-208FBA3E5F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30618"/>
            <a:ext cx="12192000" cy="599676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C104AD1-6C03-05DE-5EDF-5451422478E8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1768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088AD9-5E61-717D-73A4-43E4E16DFCB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0A3DDE2-267D-A1E4-1791-B3EE02FFC0CC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7397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72686F-8830-AFA3-D72B-B59490A30D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32483" y="0"/>
            <a:ext cx="9527034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0184091-C591-5E7C-9E2C-2DDDA7A99DAE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0560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30D0B3-A73E-6B70-8BF3-BC98154164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3653" y="0"/>
            <a:ext cx="5284694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FC00709-8E5A-3849-647D-FC0F1E1DE30D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4325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31AA5BE-1B71-391C-88E1-D1E412B52E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BF5A67-39B7-B3C1-1B9E-184D779B3D3A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716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D5CDC2-9E9C-527A-46F7-554F59316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BC4A933-95F4-69BA-B72F-D92317E4ADCC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UNPACK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STORY</a:t>
            </a:r>
          </a:p>
        </p:txBody>
      </p:sp>
    </p:spTree>
    <p:extLst>
      <p:ext uri="{BB962C8B-B14F-4D97-AF65-F5344CB8AC3E}">
        <p14:creationId xmlns:p14="http://schemas.microsoft.com/office/powerpoint/2010/main" val="40890368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391807-0810-DC7B-7550-E55E5FAEB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7EF1D2E-771F-AED3-9A60-CEEF9E57B01F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A350393-E94C-E49B-0BF8-86814D66CF45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BC084E-BDFA-0068-6344-0C7C1E8BD4A8}"/>
              </a:ext>
            </a:extLst>
          </p:cNvPr>
          <p:cNvSpPr txBox="1"/>
          <p:nvPr/>
        </p:nvSpPr>
        <p:spPr>
          <a:xfrm>
            <a:off x="831691" y="2567225"/>
            <a:ext cx="6318409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 can guide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my life.</a:t>
            </a:r>
            <a:r>
              <a:rPr kumimoji="0" lang="en-AU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endParaRPr kumimoji="0" lang="en-US" sz="5300" b="1" i="0" u="none" strike="noStrike" kern="1200" cap="none" spc="0" normalizeH="0" baseline="0" noProof="0" dirty="0">
              <a:ln>
                <a:noFill/>
              </a:ln>
              <a:solidFill>
                <a:srgbClr val="639C7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3678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5E395B-BFE2-DB3F-2C5D-0F37FB9BF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597E2855-C01D-8B36-AD63-B69D258D91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73D80B3-637F-7A8A-E524-19B14ECE5FB3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9654DB1-5322-691D-45D9-666B6579CCE3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  <p:pic>
        <p:nvPicPr>
          <p:cNvPr id="2" name="Books of the Bible">
            <a:hlinkClick r:id="" action="ppaction://media"/>
            <a:extLst>
              <a:ext uri="{FF2B5EF4-FFF2-40B4-BE49-F238E27FC236}">
                <a16:creationId xmlns:a16="http://schemas.microsoft.com/office/drawing/2014/main" id="{D3AD49BE-A432-60AE-9EF7-E859FB923D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3" y="1588"/>
            <a:ext cx="812800" cy="8128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8BBE0EC-5B44-6570-E9D4-A176992AAF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638159"/>
            <a:ext cx="3825299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957FF4"/>
                </a:solidFill>
                <a:latin typeface="Century Gothic" panose="020B0502020202020204" pitchFamily="34" charset="0"/>
              </a:rPr>
              <a:t>Books of the Bible</a:t>
            </a:r>
            <a:endParaRPr lang="en-AU" sz="2400" dirty="0">
              <a:solidFill>
                <a:srgbClr val="957FF4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10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E56159-2274-12B8-03AF-E58A7AB1A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21816BA-354A-44FE-EFB5-8A1FA2E7D0D8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5293119-311A-13E9-3524-AD5A7C233FB0}"/>
              </a:ext>
            </a:extLst>
          </p:cNvPr>
          <p:cNvSpPr/>
          <p:nvPr/>
        </p:nvSpPr>
        <p:spPr>
          <a:xfrm>
            <a:off x="1209349" y="1504057"/>
            <a:ext cx="4886651" cy="3849886"/>
          </a:xfrm>
          <a:prstGeom prst="roundRect">
            <a:avLst/>
          </a:prstGeom>
          <a:solidFill>
            <a:srgbClr val="E7B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PRAYER</a:t>
            </a:r>
          </a:p>
        </p:txBody>
      </p:sp>
    </p:spTree>
    <p:extLst>
      <p:ext uri="{BB962C8B-B14F-4D97-AF65-F5344CB8AC3E}">
        <p14:creationId xmlns:p14="http://schemas.microsoft.com/office/powerpoint/2010/main" val="16705759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E04069-A045-B6D1-B257-42D5AFBA9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D923470-F0C2-290D-EBE6-754804D3A260}"/>
              </a:ext>
            </a:extLst>
          </p:cNvPr>
          <p:cNvSpPr/>
          <p:nvPr/>
        </p:nvSpPr>
        <p:spPr>
          <a:xfrm>
            <a:off x="-179207" y="464838"/>
            <a:ext cx="3543509" cy="440037"/>
          </a:xfrm>
          <a:prstGeom prst="roundRect">
            <a:avLst/>
          </a:prstGeom>
          <a:solidFill>
            <a:srgbClr val="E86D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924768B-37D7-6E06-CE78-111C442B1DAE}"/>
              </a:ext>
            </a:extLst>
          </p:cNvPr>
          <p:cNvSpPr txBox="1">
            <a:spLocks/>
          </p:cNvSpPr>
          <p:nvPr/>
        </p:nvSpPr>
        <p:spPr>
          <a:xfrm>
            <a:off x="769972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CHARACTER CARDS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04734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E2E108-89D9-B000-398F-003BCE734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2702B3-BF3C-60FC-7D49-DD354F577940}"/>
              </a:ext>
            </a:extLst>
          </p:cNvPr>
          <p:cNvSpPr/>
          <p:nvPr/>
        </p:nvSpPr>
        <p:spPr>
          <a:xfrm>
            <a:off x="-2655836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6B131C-9231-183B-052B-97F78AC3A003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MEMORY VERSE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653D63-0DCE-645E-D20A-D77A2CEF764B}"/>
              </a:ext>
            </a:extLst>
          </p:cNvPr>
          <p:cNvSpPr txBox="1"/>
          <p:nvPr/>
        </p:nvSpPr>
        <p:spPr>
          <a:xfrm>
            <a:off x="5516385" y="4711280"/>
            <a:ext cx="655109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“I will instruct you and teach you in the way you should go; I will guide you with My eye.” Psalm 32:8</a:t>
            </a:r>
            <a:endParaRPr lang="en-AU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3054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4F4CC3-A227-514F-9D9E-3CEAD02CF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5278CA5-BE21-30E3-A814-263D233E5A27}"/>
              </a:ext>
            </a:extLst>
          </p:cNvPr>
          <p:cNvSpPr/>
          <p:nvPr/>
        </p:nvSpPr>
        <p:spPr>
          <a:xfrm>
            <a:off x="-2250091" y="447585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928BE8-C8DA-E1F7-BA9E-9574CF24258C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SCRIPTURE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F0714-52EB-BDF7-1E55-EB230CBE7648}"/>
              </a:ext>
            </a:extLst>
          </p:cNvPr>
          <p:cNvSpPr txBox="1">
            <a:spLocks/>
          </p:cNvSpPr>
          <p:nvPr/>
        </p:nvSpPr>
        <p:spPr>
          <a:xfrm>
            <a:off x="300599" y="6465278"/>
            <a:ext cx="7127997" cy="3867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"Psalm 32:8" music by Rosie Smith, copyright © 2026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D3D195A-970E-1657-4E18-04ED4D172206}"/>
              </a:ext>
            </a:extLst>
          </p:cNvPr>
          <p:cNvSpPr txBox="1">
            <a:spLocks/>
          </p:cNvSpPr>
          <p:nvPr/>
        </p:nvSpPr>
        <p:spPr>
          <a:xfrm>
            <a:off x="1355059" y="1793067"/>
            <a:ext cx="6747728" cy="31780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will instruct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teach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In the way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S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hould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go.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I will guide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With My eye.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Psalm 32 verse 8.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C42FFB-A6D8-62FF-D494-5917BC577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12032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39C7B"/>
                </a:solidFill>
                <a:effectLst/>
                <a:latin typeface="Century Gothic" panose="020B0502020202020204" pitchFamily="34" charset="0"/>
              </a:rPr>
              <a:t>Psalm 32:8</a:t>
            </a:r>
            <a:endParaRPr lang="en-AU" sz="2400" dirty="0">
              <a:solidFill>
                <a:srgbClr val="639C7B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3" name="3.4 Psalm 32-8 Master 2">
            <a:hlinkClick r:id="" action="ppaction://media"/>
            <a:extLst>
              <a:ext uri="{FF2B5EF4-FFF2-40B4-BE49-F238E27FC236}">
                <a16:creationId xmlns:a16="http://schemas.microsoft.com/office/drawing/2014/main" id="{866E897F-56A9-0927-444F-A2151A5609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3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2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F159BA-B837-54B7-AEFD-B265D57E2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DBB3E67-E4C8-2B77-6327-0A5B3664DCB9}"/>
              </a:ext>
            </a:extLst>
          </p:cNvPr>
          <p:cNvSpPr/>
          <p:nvPr/>
        </p:nvSpPr>
        <p:spPr>
          <a:xfrm>
            <a:off x="6096000" y="1643621"/>
            <a:ext cx="4522575" cy="3570758"/>
          </a:xfrm>
          <a:prstGeom prst="roundRect">
            <a:avLst/>
          </a:prstGeom>
          <a:solidFill>
            <a:srgbClr val="1452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NATURE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LESSON</a:t>
            </a:r>
          </a:p>
        </p:txBody>
      </p:sp>
    </p:spTree>
    <p:extLst>
      <p:ext uri="{BB962C8B-B14F-4D97-AF65-F5344CB8AC3E}">
        <p14:creationId xmlns:p14="http://schemas.microsoft.com/office/powerpoint/2010/main" val="21320446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F55C70-3538-CDF9-CA9E-730D3629D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1E72F7F-909D-A302-039A-2FC76AA92DA3}"/>
              </a:ext>
            </a:extLst>
          </p:cNvPr>
          <p:cNvSpPr/>
          <p:nvPr/>
        </p:nvSpPr>
        <p:spPr>
          <a:xfrm>
            <a:off x="991039" y="1447810"/>
            <a:ext cx="5104961" cy="384988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CRAFT</a:t>
            </a:r>
          </a:p>
        </p:txBody>
      </p:sp>
    </p:spTree>
    <p:extLst>
      <p:ext uri="{BB962C8B-B14F-4D97-AF65-F5344CB8AC3E}">
        <p14:creationId xmlns:p14="http://schemas.microsoft.com/office/powerpoint/2010/main" val="32817118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EC0A94-63D7-428C-AECE-54ECE2328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604649C-DCB0-D4EA-3381-D9C56CEA1825}"/>
              </a:ext>
            </a:extLst>
          </p:cNvPr>
          <p:cNvSpPr/>
          <p:nvPr/>
        </p:nvSpPr>
        <p:spPr>
          <a:xfrm>
            <a:off x="-1518815" y="466635"/>
            <a:ext cx="4856207" cy="440037"/>
          </a:xfrm>
          <a:prstGeom prst="roundRect">
            <a:avLst/>
          </a:prstGeom>
          <a:solidFill>
            <a:srgbClr val="544C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572BDC6-DEFF-4EFA-64E9-9F2FF2337F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4672" y="466635"/>
            <a:ext cx="5441742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544C7B"/>
                </a:solidFill>
                <a:effectLst/>
                <a:latin typeface="Century Gothic" panose="020B0502020202020204" pitchFamily="34" charset="0"/>
              </a:rPr>
              <a:t>God Bless You</a:t>
            </a:r>
            <a:endParaRPr lang="en-AU" sz="2400" dirty="0">
              <a:solidFill>
                <a:srgbClr val="544C7B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2DE0A6-9503-B88F-E5D8-19ECB3BF5AF0}"/>
              </a:ext>
            </a:extLst>
          </p:cNvPr>
          <p:cNvSpPr txBox="1">
            <a:spLocks/>
          </p:cNvSpPr>
          <p:nvPr/>
        </p:nvSpPr>
        <p:spPr>
          <a:xfrm>
            <a:off x="659025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CLOSING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A76B521-5C86-CC59-8B88-4338E59E645B}"/>
              </a:ext>
            </a:extLst>
          </p:cNvPr>
          <p:cNvSpPr txBox="1">
            <a:spLocks/>
          </p:cNvSpPr>
          <p:nvPr/>
        </p:nvSpPr>
        <p:spPr>
          <a:xfrm>
            <a:off x="4244672" y="1024224"/>
            <a:ext cx="6976201" cy="2404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What did you enjoy today?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What did you learn that’s new?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It’s time for us to say,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“Goodbye 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see you soon.”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We’ll see you again,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So until then,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 bless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 bless … you!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69C505B-3CD0-752A-80F4-2724F2CC9822}"/>
              </a:ext>
            </a:extLst>
          </p:cNvPr>
          <p:cNvSpPr txBox="1">
            <a:spLocks/>
          </p:cNvSpPr>
          <p:nvPr/>
        </p:nvSpPr>
        <p:spPr>
          <a:xfrm>
            <a:off x="4890201" y="6462460"/>
            <a:ext cx="5685141" cy="3432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"God Bless You" by Rosie Smith, copyright © 2025 General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God Bless You">
            <a:hlinkClick r:id="" action="ppaction://media"/>
            <a:extLst>
              <a:ext uri="{FF2B5EF4-FFF2-40B4-BE49-F238E27FC236}">
                <a16:creationId xmlns:a16="http://schemas.microsoft.com/office/drawing/2014/main" id="{6B7D39DA-BE22-CB9B-6DFF-A3FD075050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38" y="31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08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8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90014E-BAF5-CE79-C974-8A9EE3C53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1D164CF-BFA7-F3A1-06A4-89E465E9D531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3EC632D-A695-755A-4084-B9385F24C8AC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2543E2-73B9-DF78-6320-461D66E6CBD9}"/>
              </a:ext>
            </a:extLst>
          </p:cNvPr>
          <p:cNvSpPr txBox="1"/>
          <p:nvPr/>
        </p:nvSpPr>
        <p:spPr>
          <a:xfrm>
            <a:off x="831691" y="2567225"/>
            <a:ext cx="6318409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 can guide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my life.</a:t>
            </a:r>
            <a:r>
              <a:rPr kumimoji="0" lang="en-AU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endParaRPr kumimoji="0" lang="en-US" sz="5300" b="1" i="0" u="none" strike="noStrike" kern="1200" cap="none" spc="0" normalizeH="0" baseline="0" noProof="0" dirty="0">
              <a:ln>
                <a:noFill/>
              </a:ln>
              <a:solidFill>
                <a:srgbClr val="639C7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77057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45D7C-C7B7-27D5-7AFD-F8356961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9227C1-A6A2-FCAD-D1FB-EFD93D137A8A}"/>
              </a:ext>
            </a:extLst>
          </p:cNvPr>
          <p:cNvSpPr/>
          <p:nvPr/>
        </p:nvSpPr>
        <p:spPr>
          <a:xfrm>
            <a:off x="5322831" y="1554461"/>
            <a:ext cx="5442729" cy="3749078"/>
          </a:xfrm>
          <a:prstGeom prst="roundRect">
            <a:avLst/>
          </a:prstGeom>
          <a:solidFill>
            <a:srgbClr val="95AC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CHALLENGE</a:t>
            </a:r>
          </a:p>
        </p:txBody>
      </p:sp>
    </p:spTree>
    <p:extLst>
      <p:ext uri="{BB962C8B-B14F-4D97-AF65-F5344CB8AC3E}">
        <p14:creationId xmlns:p14="http://schemas.microsoft.com/office/powerpoint/2010/main" val="17780619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6D5178-6CE7-C725-276B-AB741D2CC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53F4798-DA61-DA04-1589-AE618D28E471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C1C5B1C-41C8-5FE6-B428-8C303645F103}"/>
              </a:ext>
            </a:extLst>
          </p:cNvPr>
          <p:cNvSpPr/>
          <p:nvPr/>
        </p:nvSpPr>
        <p:spPr>
          <a:xfrm>
            <a:off x="1459720" y="1504057"/>
            <a:ext cx="4538308" cy="3849886"/>
          </a:xfrm>
          <a:prstGeom prst="roundRect">
            <a:avLst/>
          </a:prstGeom>
          <a:solidFill>
            <a:srgbClr val="D298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PRAYER</a:t>
            </a:r>
          </a:p>
        </p:txBody>
      </p:sp>
    </p:spTree>
    <p:extLst>
      <p:ext uri="{BB962C8B-B14F-4D97-AF65-F5344CB8AC3E}">
        <p14:creationId xmlns:p14="http://schemas.microsoft.com/office/powerpoint/2010/main" val="1452976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4CAE17-5F02-3DD3-6C39-EDF95CB1C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32650C-D08B-EBD4-BF33-02D1D1B7D40C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88D023F-EE8B-FF2B-3989-BA66C573D49F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76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B8C69B-3E01-A641-5F32-1C43F03ED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5DAA9-61E8-6263-1652-CDE32417F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Be Kind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F7F47E6-24A5-E535-4C89-9A9C3C64A16B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8B9279-169B-3ED1-84C1-DC3D0AF9EA25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B70-2F13-162D-5356-0347630FFAC5}"/>
              </a:ext>
            </a:extLst>
          </p:cNvPr>
          <p:cNvSpPr txBox="1">
            <a:spLocks/>
          </p:cNvSpPr>
          <p:nvPr/>
        </p:nvSpPr>
        <p:spPr>
          <a:xfrm>
            <a:off x="1092820" y="1604704"/>
            <a:ext cx="7549373" cy="4952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What you choose to do today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 impact on others,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M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aybe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even hurt your sisters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your brothers.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So think carefully about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What you say and what you do.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Choose what’s good.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Think of others </a:t>
            </a:r>
            <a:r>
              <a:rPr lang="en-US" sz="32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ev’ry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 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noProof="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5" name="Be Kind (Master 2)">
            <a:hlinkClick r:id="" action="ppaction://media"/>
            <a:extLst>
              <a:ext uri="{FF2B5EF4-FFF2-40B4-BE49-F238E27FC236}">
                <a16:creationId xmlns:a16="http://schemas.microsoft.com/office/drawing/2014/main" id="{73DFE7C9-7768-5312-9D93-C87E2797D5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33016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17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CA2403-3FA8-49E4-BE17-65A2AF105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9CAB9-A44A-2516-DD2E-5530207F65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Be Kind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8B4EF3E-0A4B-19C9-D7B8-3CE805D77B37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76DC607-B0D6-915B-3EE9-AB2CF449D276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4A265C-0657-B23D-8968-3712D03BC97B}"/>
              </a:ext>
            </a:extLst>
          </p:cNvPr>
          <p:cNvSpPr txBox="1">
            <a:spLocks/>
          </p:cNvSpPr>
          <p:nvPr/>
        </p:nvSpPr>
        <p:spPr>
          <a:xfrm>
            <a:off x="715493" y="1716216"/>
            <a:ext cx="8062332" cy="47592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Choose what’s good.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C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hoose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what’s right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hink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of the good things you can do And always do 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hat’s right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B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ecause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you can make a difference,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Y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can let your light shine.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Ask Jesus to help you to be kind.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en-US" sz="2000" kern="100" dirty="0">
              <a:solidFill>
                <a:prstClr val="black"/>
              </a:solidFill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600" kern="100" dirty="0">
                <a:solidFill>
                  <a:prstClr val="black"/>
                </a:solidFill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lang="en-US" sz="1600" kern="100" dirty="0">
              <a:solidFill>
                <a:prstClr val="black"/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3146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99BCD-3112-90A8-4798-2B03EB1ED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4A178-C026-27B8-714F-E2F7CB672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Be Kind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8CAB12A-2C19-D8C4-D5AE-4FEB3B1E88F1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973AAE9-BEC3-7817-7FB6-01B9ACB9DBDF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706F39-8582-D52E-9EDC-CC9C2880CCBA}"/>
              </a:ext>
            </a:extLst>
          </p:cNvPr>
          <p:cNvSpPr txBox="1">
            <a:spLocks/>
          </p:cNvSpPr>
          <p:nvPr/>
        </p:nvSpPr>
        <p:spPr>
          <a:xfrm>
            <a:off x="1092820" y="1604704"/>
            <a:ext cx="7549373" cy="4952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What you choose to do today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 impact on others,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M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aybe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even hurt your sisters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your brothers.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So think carefully about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What you say and what you do.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Choose what’s good.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Think of others </a:t>
            </a:r>
            <a:r>
              <a:rPr lang="en-US" sz="32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ev’ry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 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noProof="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3592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7320A7-C40E-0767-3DC7-B85EFFC9E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E36C0-2C2A-C4CA-B213-2FDE0D636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Be Kind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167655-ED96-BF23-9784-29327D80EBCC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842EE81-F4DE-AB7D-7111-F5E277FA7301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50C3E3-8F8A-9D8C-CF44-0FDD5D0EEAA9}"/>
              </a:ext>
            </a:extLst>
          </p:cNvPr>
          <p:cNvSpPr txBox="1">
            <a:spLocks/>
          </p:cNvSpPr>
          <p:nvPr/>
        </p:nvSpPr>
        <p:spPr>
          <a:xfrm>
            <a:off x="715493" y="1716216"/>
            <a:ext cx="8062332" cy="47592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Choose what’s good.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hoose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what’s right.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hink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of the good things you can do And always do what’s right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ecause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you can make a difference,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can let your light shine.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Ask Jesus to help you to be kind.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360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06DD03-C4EC-CFD1-11C3-C9D962255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A6FFC-D8EC-EC65-0ED1-C6F141EFF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Be Kind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74CCAC7-5572-DE19-319E-C1DCD6FDA367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6097FDB-BCE1-89CC-0B0E-A30EDC98DE95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01AB4A-C6F8-D500-794E-945554716F1A}"/>
              </a:ext>
            </a:extLst>
          </p:cNvPr>
          <p:cNvSpPr txBox="1">
            <a:spLocks/>
          </p:cNvSpPr>
          <p:nvPr/>
        </p:nvSpPr>
        <p:spPr>
          <a:xfrm>
            <a:off x="715493" y="1716216"/>
            <a:ext cx="8062332" cy="47592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Choose what’s good.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hoose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what’s right.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hink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of the good things you can do And always do what’s right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ecause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you can make a difference,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can let your light shine.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Ask Jesus to help you to be kind.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Ask Jesus to help you to be kind.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8EE013E-0250-9B95-2D52-1212855E3AD6}"/>
              </a:ext>
            </a:extLst>
          </p:cNvPr>
          <p:cNvSpPr txBox="1">
            <a:spLocks/>
          </p:cNvSpPr>
          <p:nvPr/>
        </p:nvSpPr>
        <p:spPr>
          <a:xfrm>
            <a:off x="33459" y="6526738"/>
            <a:ext cx="8266769" cy="3234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"Be Kind" by Kimberly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Houliston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, copyright © 2022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06677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828</TotalTime>
  <Words>1038</Words>
  <Application>Microsoft Macintosh PowerPoint</Application>
  <PresentationFormat>Widescreen</PresentationFormat>
  <Paragraphs>259</Paragraphs>
  <Slides>39</Slides>
  <Notes>4</Notes>
  <HiddenSlides>0</HiddenSlides>
  <MMClips>9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Aptos</vt:lpstr>
      <vt:lpstr>Aptos Display</vt:lpstr>
      <vt:lpstr>Arial</vt:lpstr>
      <vt:lpstr>Century Gothic</vt:lpstr>
      <vt:lpstr>Helvetica</vt:lpstr>
      <vt:lpstr>1_Office Theme</vt:lpstr>
      <vt:lpstr>Office Theme</vt:lpstr>
      <vt:lpstr>2_Office Theme</vt:lpstr>
      <vt:lpstr>PowerPoint Presentation</vt:lpstr>
      <vt:lpstr>PowerPoint Presentation</vt:lpstr>
      <vt:lpstr>Books of the Bible</vt:lpstr>
      <vt:lpstr>PowerPoint Presentation</vt:lpstr>
      <vt:lpstr>Be Kind</vt:lpstr>
      <vt:lpstr>Be Kind</vt:lpstr>
      <vt:lpstr>Be Kind</vt:lpstr>
      <vt:lpstr>Be Kind</vt:lpstr>
      <vt:lpstr>Be Kind</vt:lpstr>
      <vt:lpstr>God Is So Wonderful</vt:lpstr>
      <vt:lpstr>Sabbath Song</vt:lpstr>
      <vt:lpstr>PowerPoint Presentation</vt:lpstr>
      <vt:lpstr>PowerPoint Presentation</vt:lpstr>
      <vt:lpstr>Thank You, Jesus</vt:lpstr>
      <vt:lpstr>PowerPoint Presentation</vt:lpstr>
      <vt:lpstr>Visitor Song</vt:lpstr>
      <vt:lpstr>Happy Birthday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Psalm 32:8</vt:lpstr>
      <vt:lpstr>PowerPoint Presentation</vt:lpstr>
      <vt:lpstr>PowerPoint Presentation</vt:lpstr>
      <vt:lpstr>God Bless You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Apaza Romero, Fany</dc:creator>
  <cp:lastModifiedBy>Apaza Romero, Fany</cp:lastModifiedBy>
  <cp:revision>21</cp:revision>
  <dcterms:created xsi:type="dcterms:W3CDTF">2025-11-10T16:37:45Z</dcterms:created>
  <dcterms:modified xsi:type="dcterms:W3CDTF">2026-05-21T16:55:10Z</dcterms:modified>
</cp:coreProperties>
</file>